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366"/>
    <p:restoredTop sz="94643"/>
  </p:normalViewPr>
  <p:slideViewPr>
    <p:cSldViewPr snapToGrid="0" snapToObjects="1">
      <p:cViewPr varScale="1">
        <p:scale>
          <a:sx n="107" d="100"/>
          <a:sy n="107" d="100"/>
        </p:scale>
        <p:origin x="176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0BE046-4831-8C46-B660-34471C1F5B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24D598-6BCD-5645-BDCF-F56A9DA231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A32B0-899F-A248-87AA-E546774510BA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EBEDB6F-5417-6643-BBD2-49AEF3E0E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E547C74-9EC7-9440-A873-30096378B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D363C-DF0E-4D47-8C70-3AF8D04147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2376D-BD46-294D-A2BA-541EA58A8C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1B0BC-EF03-7243-A0A1-F970FC4E249A}" type="slidenum">
              <a:rPr lang="en-NL" smtClean="0"/>
              <a:t>‹#›</a:t>
            </a:fld>
            <a:endParaRPr lang="en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3DB0FE-BFDD-0F4D-87B4-BA71B40155DB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794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4A9D-2050-E046-8AD3-CD43D9864D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22A4A5-6C3C-DC4F-9EDA-A04487DE4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B8092-74D7-9049-8BC0-55DE9137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C1F3C-DABF-4149-82E6-9BD567EA1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1F3E1-740A-7A42-874E-93DACC19E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2339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474F5-4B98-8E48-8770-0E7EB2F53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96780-7C07-1244-BE78-4DD94529B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CA3F82-791D-9540-AEA1-075E9B48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E4CAF-C65E-E944-9C15-152101CC0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ECBEA-BEF4-C145-92F7-53BF4EFBF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474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606BF3-5D66-D84D-BB71-0426BCB53F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A2633-A56B-E643-93E7-679277F0DE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4CD56-2D0B-0647-9504-C9B52510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E336D-655A-8D42-86A7-4FBFC2719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5B606-4A12-6046-A4DA-D4014D9E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37526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FE79B-6E28-3D46-916E-6E91A7706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10E86-D703-4F4C-B77E-37CE3AF25D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1DB1C-9A5E-284A-8AE8-5014D1E0B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2A7AC-8B6F-5B46-A6B4-DC2DBB112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3A4BE-A853-0243-B4DF-6D18E548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2332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AE962-03BC-5843-AE96-EC4917C1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B77138-C66F-FF43-97B1-4DE9B576F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43856-DB2C-604D-8E3B-3A3CD48E0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A73B9-45E4-A747-A7F3-D081BF144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DB2EB-FE1E-4948-817C-63D4EA9BD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3961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BC96-1AFB-A24E-9E7E-0AC3EF8F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B3289-343B-6C42-92D5-5CF33DFD4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44B11-78AC-1943-83D8-6B978D772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D4D163-17B3-7A45-983F-68960EFD5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91D7-A0A4-A54E-B117-B9E25D65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4A9B6-153E-9D41-B9B9-E75217DF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651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09EFA-F7A1-E04A-9DBF-945E7AA3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9CE91-7896-694F-B6C7-E6A8F9AA7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24285-459D-DA4B-8093-1C06CF58E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1E0F3-2BA6-8946-9E27-067BB1955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C8E41F-50BB-C449-B313-C1AD0A065B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4DBCB7-C4E5-EA42-B4D0-A8CB417C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E0DB53-A537-FA4C-90C8-0920FD5F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A27DEB-66DE-7D4A-89D8-FD6144E9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05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295CE-9FDB-A14C-AC10-93B6640BC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9E5E40-4DAF-E044-803A-655DD10A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52E2F-D792-6844-A988-887B17C9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93F4D5-D09F-5942-AE57-8C50217C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3580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D366C6-0F9E-6C4F-88F0-86C65BF31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6AD9C7-9CB7-D842-9933-99D385C6B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27235-543B-9049-958F-6A93B307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285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89763-AB19-3046-9F60-888A1DCBA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640A2-4ADE-C448-A9C3-84773573E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4D15B3-CC02-654C-A4B4-70BD09FB0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E9AFA-541D-3245-B16F-5A436B603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DF2380-1981-5B4A-BC14-952CDF3F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38404-AA4D-3942-BBF3-D8D3563A9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4641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679C5-54FB-2D4B-A0F5-134C0A30A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CAD682-A3FA-AD4B-AFF6-A21643275A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A8274A-772F-3E4B-99B9-4ACA0BEE4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09281-DB4A-EE4C-ABED-3E4CD9C1C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28C63-6211-204E-9E47-55234439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CE2C4-84F0-7147-892F-B416EB94C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4211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69A3B-6671-AB4B-B5F5-61203A346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D7800-4AA4-F246-AF61-C542F5261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B4247-B802-E240-AF0C-36B0F04BD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EA488-9396-8144-975B-8D13585B9989}" type="datetimeFigureOut">
              <a:rPr lang="en-NL" smtClean="0"/>
              <a:t>09/11/2020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0E148-2EB8-624C-8183-6317C7D76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2B7D9-70C8-A046-A195-BE18796DA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7457B-831A-E344-9CCE-70CEF366805C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75317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8300-E2D3-E34F-BF30-9A3A7718D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Moodboard</a:t>
            </a:r>
          </a:p>
        </p:txBody>
      </p:sp>
    </p:spTree>
    <p:extLst>
      <p:ext uri="{BB962C8B-B14F-4D97-AF65-F5344CB8AC3E}">
        <p14:creationId xmlns:p14="http://schemas.microsoft.com/office/powerpoint/2010/main" val="397916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1DB7C-7548-4941-A24E-589579881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Vragenlijst</a:t>
            </a:r>
          </a:p>
        </p:txBody>
      </p:sp>
    </p:spTree>
    <p:extLst>
      <p:ext uri="{BB962C8B-B14F-4D97-AF65-F5344CB8AC3E}">
        <p14:creationId xmlns:p14="http://schemas.microsoft.com/office/powerpoint/2010/main" val="353416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F31416C-72E7-4045-910F-08D437954A1A}"/>
              </a:ext>
            </a:extLst>
          </p:cNvPr>
          <p:cNvSpPr/>
          <p:nvPr/>
        </p:nvSpPr>
        <p:spPr>
          <a:xfrm>
            <a:off x="2327562" y="213755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75EB598-13D6-F84F-9F63-E19A38103149}"/>
              </a:ext>
            </a:extLst>
          </p:cNvPr>
          <p:cNvSpPr/>
          <p:nvPr/>
        </p:nvSpPr>
        <p:spPr>
          <a:xfrm>
            <a:off x="4773879" y="213755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AC6400-F1CD-9747-97A7-EBD79F257ACF}"/>
              </a:ext>
            </a:extLst>
          </p:cNvPr>
          <p:cNvSpPr/>
          <p:nvPr/>
        </p:nvSpPr>
        <p:spPr>
          <a:xfrm>
            <a:off x="7255822" y="213755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C378C2-EF6C-4544-AB23-15A770678CFE}"/>
              </a:ext>
            </a:extLst>
          </p:cNvPr>
          <p:cNvSpPr/>
          <p:nvPr/>
        </p:nvSpPr>
        <p:spPr>
          <a:xfrm>
            <a:off x="9737763" y="212556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7AC628-FEEF-EA49-8BB2-05387C631269}"/>
              </a:ext>
            </a:extLst>
          </p:cNvPr>
          <p:cNvSpPr/>
          <p:nvPr/>
        </p:nvSpPr>
        <p:spPr>
          <a:xfrm>
            <a:off x="4773879" y="3503221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65D934-F30A-8341-965A-96B0F9BE6891}"/>
              </a:ext>
            </a:extLst>
          </p:cNvPr>
          <p:cNvSpPr/>
          <p:nvPr/>
        </p:nvSpPr>
        <p:spPr>
          <a:xfrm>
            <a:off x="9737763" y="3503221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9C94B99-1D54-2943-B83D-B69E921CA3ED}"/>
              </a:ext>
            </a:extLst>
          </p:cNvPr>
          <p:cNvSpPr txBox="1"/>
          <p:nvPr/>
        </p:nvSpPr>
        <p:spPr>
          <a:xfrm>
            <a:off x="344385" y="213755"/>
            <a:ext cx="15186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STORYBOARD:</a:t>
            </a:r>
          </a:p>
          <a:p>
            <a:r>
              <a:rPr lang="en-NL" dirty="0"/>
              <a:t>Naam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4E16B6E-BD2C-7443-BE85-C13F8C035417}"/>
              </a:ext>
            </a:extLst>
          </p:cNvPr>
          <p:cNvSpPr txBox="1"/>
          <p:nvPr/>
        </p:nvSpPr>
        <p:spPr>
          <a:xfrm>
            <a:off x="3050945" y="3066491"/>
            <a:ext cx="726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Cover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F2A4F9-35DD-E546-B46E-4C7FED3334F4}"/>
              </a:ext>
            </a:extLst>
          </p:cNvPr>
          <p:cNvSpPr txBox="1"/>
          <p:nvPr/>
        </p:nvSpPr>
        <p:spPr>
          <a:xfrm>
            <a:off x="5497262" y="3059668"/>
            <a:ext cx="98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Reclame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A72E67B-644C-394A-9830-7711D0DE04AA}"/>
              </a:ext>
            </a:extLst>
          </p:cNvPr>
          <p:cNvSpPr txBox="1"/>
          <p:nvPr/>
        </p:nvSpPr>
        <p:spPr>
          <a:xfrm>
            <a:off x="7535526" y="3025238"/>
            <a:ext cx="161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Inhoudsopgave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49B286-869B-7847-93AD-F0033EE46600}"/>
              </a:ext>
            </a:extLst>
          </p:cNvPr>
          <p:cNvSpPr txBox="1"/>
          <p:nvPr/>
        </p:nvSpPr>
        <p:spPr>
          <a:xfrm>
            <a:off x="10623818" y="3025238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….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43CFA2-1361-2C42-9C31-E1457DB1D948}"/>
              </a:ext>
            </a:extLst>
          </p:cNvPr>
          <p:cNvSpPr txBox="1"/>
          <p:nvPr/>
        </p:nvSpPr>
        <p:spPr>
          <a:xfrm>
            <a:off x="5694928" y="627491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….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D3A5782-DC7E-4A4A-8148-DB03F5012438}"/>
              </a:ext>
            </a:extLst>
          </p:cNvPr>
          <p:cNvSpPr txBox="1"/>
          <p:nvPr/>
        </p:nvSpPr>
        <p:spPr>
          <a:xfrm>
            <a:off x="10333290" y="6315903"/>
            <a:ext cx="982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Reclame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C6DAB41-481C-274C-99B6-F843DC46F8A1}"/>
              </a:ext>
            </a:extLst>
          </p:cNvPr>
          <p:cNvSpPr/>
          <p:nvPr/>
        </p:nvSpPr>
        <p:spPr>
          <a:xfrm>
            <a:off x="2538062" y="367995"/>
            <a:ext cx="1838965" cy="5225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C76DA5E-AA1D-4D45-AE77-8AB65143F14E}"/>
              </a:ext>
            </a:extLst>
          </p:cNvPr>
          <p:cNvSpPr/>
          <p:nvPr/>
        </p:nvSpPr>
        <p:spPr>
          <a:xfrm>
            <a:off x="2414341" y="1140871"/>
            <a:ext cx="1005753" cy="5225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E8D2521-E231-0046-A3E8-7A71847B5781}"/>
              </a:ext>
            </a:extLst>
          </p:cNvPr>
          <p:cNvSpPr/>
          <p:nvPr/>
        </p:nvSpPr>
        <p:spPr>
          <a:xfrm>
            <a:off x="2333501" y="3503221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3F8B0F-B963-4143-9A85-3BE8A19B5953}"/>
              </a:ext>
            </a:extLst>
          </p:cNvPr>
          <p:cNvSpPr txBox="1"/>
          <p:nvPr/>
        </p:nvSpPr>
        <p:spPr>
          <a:xfrm>
            <a:off x="3219556" y="631590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….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5965542-145B-2C41-8915-1F397741FF02}"/>
              </a:ext>
            </a:extLst>
          </p:cNvPr>
          <p:cNvSpPr/>
          <p:nvPr/>
        </p:nvSpPr>
        <p:spPr>
          <a:xfrm>
            <a:off x="7237838" y="3503221"/>
            <a:ext cx="2173185" cy="28114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5679AFC-1D58-EE47-87A2-7E0C5B293558}"/>
              </a:ext>
            </a:extLst>
          </p:cNvPr>
          <p:cNvSpPr txBox="1"/>
          <p:nvPr/>
        </p:nvSpPr>
        <p:spPr>
          <a:xfrm>
            <a:off x="8158887" y="627491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L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9442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14</Words>
  <Application>Microsoft Macintosh PowerPoint</Application>
  <PresentationFormat>Widescreen</PresentationFormat>
  <Paragraphs>13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Moodboard</vt:lpstr>
      <vt:lpstr>Vragenlijst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partners</dc:title>
  <dc:creator>Marissa Buter</dc:creator>
  <cp:lastModifiedBy>Marissa Buter</cp:lastModifiedBy>
  <cp:revision>8</cp:revision>
  <dcterms:created xsi:type="dcterms:W3CDTF">2020-10-05T18:40:42Z</dcterms:created>
  <dcterms:modified xsi:type="dcterms:W3CDTF">2020-11-09T16:22:52Z</dcterms:modified>
</cp:coreProperties>
</file>